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1" r:id="rId1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6" Type="http://schemas.openxmlformats.org/officeDocument/2006/relationships/slide" Target="slides/slide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1" name="Google Shape;4271;p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6.xml"/></Relationships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622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Putting It All Together</a:t>
            </a:r>
            <a:endParaRPr/>
          </a:p>
        </p:txBody>
      </p:sp>
      <p:sp>
        <p:nvSpPr>
          <p:cNvPr id="4274" name="Google Shape;4274;p622"/>
          <p:cNvSpPr txBox="1"/>
          <p:nvPr/>
        </p:nvSpPr>
        <p:spPr>
          <a:xfrm>
            <a:off x="1143000" y="1028700"/>
            <a:ext cx="67056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Exposition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Rising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Climax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Falling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622"/>
          <p:cNvSpPr/>
          <p:nvPr/>
        </p:nvSpPr>
        <p:spPr>
          <a:xfrm>
            <a:off x="3962400" y="13144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622"/>
          <p:cNvSpPr/>
          <p:nvPr/>
        </p:nvSpPr>
        <p:spPr>
          <a:xfrm>
            <a:off x="3657600" y="274320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622"/>
          <p:cNvSpPr/>
          <p:nvPr/>
        </p:nvSpPr>
        <p:spPr>
          <a:xfrm>
            <a:off x="4495800" y="41719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Google Shape;4278;p622"/>
          <p:cNvSpPr txBox="1"/>
          <p:nvPr/>
        </p:nvSpPr>
        <p:spPr>
          <a:xfrm>
            <a:off x="5867400" y="1143000"/>
            <a:ext cx="2209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Beginning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622"/>
          <p:cNvSpPr txBox="1"/>
          <p:nvPr/>
        </p:nvSpPr>
        <p:spPr>
          <a:xfrm>
            <a:off x="5562600" y="2457450"/>
            <a:ext cx="259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DF514D"/>
                </a:solidFill>
                <a:latin typeface="Arial"/>
                <a:ea typeface="Arial"/>
                <a:cs typeface="Arial"/>
                <a:sym typeface="Arial"/>
              </a:rPr>
              <a:t>Middle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622"/>
          <p:cNvSpPr txBox="1"/>
          <p:nvPr/>
        </p:nvSpPr>
        <p:spPr>
          <a:xfrm>
            <a:off x="6324600" y="4057650"/>
            <a:ext cx="205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End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